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71" r:id="rId13"/>
    <p:sldId id="266" r:id="rId14"/>
    <p:sldId id="269" r:id="rId15"/>
    <p:sldId id="268" r:id="rId16"/>
    <p:sldId id="267" r:id="rId17"/>
    <p:sldId id="302" r:id="rId18"/>
    <p:sldId id="303" r:id="rId19"/>
    <p:sldId id="305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94" r:id="rId31"/>
    <p:sldId id="282" r:id="rId32"/>
    <p:sldId id="283" r:id="rId33"/>
    <p:sldId id="284" r:id="rId34"/>
    <p:sldId id="285" r:id="rId35"/>
    <p:sldId id="286" r:id="rId36"/>
    <p:sldId id="295" r:id="rId37"/>
    <p:sldId id="296" r:id="rId38"/>
    <p:sldId id="297" r:id="rId39"/>
    <p:sldId id="298" r:id="rId40"/>
    <p:sldId id="304" r:id="rId41"/>
    <p:sldId id="289" r:id="rId42"/>
    <p:sldId id="300" r:id="rId43"/>
    <p:sldId id="301" r:id="rId44"/>
    <p:sldId id="29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icrosoft Himalaya" panose="01010100010101010101" pitchFamily="2" charset="0"/>
      <p:regular r:id="rId51"/>
    </p:embeddedFont>
    <p:embeddedFont>
      <p:font typeface="MS PGothic" panose="020B0600070205080204" pitchFamily="34" charset="-128"/>
      <p:regular r:id="rId52"/>
    </p:embeddedFont>
    <p:embeddedFont>
      <p:font typeface="Nirmala UI" panose="020B0502040204020203" pitchFamily="34" charset="0"/>
      <p:regular r:id="rId53"/>
      <p:bold r:id="rId54"/>
    </p:embeddedFont>
    <p:embeddedFont>
      <p:font typeface="Poppins" panose="020B0604020202020204" charset="0"/>
      <p:regular r:id="rId55"/>
      <p:bold r:id="rId56"/>
      <p:italic r:id="rId57"/>
      <p:boldItalic r:id="rId58"/>
    </p:embeddedFont>
    <p:embeddedFont>
      <p:font typeface="Poppins Light" panose="020B0604020202020204" charset="0"/>
      <p:regular r:id="rId59"/>
      <p:bold r:id="rId60"/>
      <p:italic r:id="rId61"/>
      <p:boldItalic r:id="rId62"/>
    </p:embeddedFont>
    <p:embeddedFont>
      <p:font typeface="Poppins Medium" panose="020B0604020202020204" charset="0"/>
      <p:regular r:id="rId63"/>
      <p:bold r:id="rId64"/>
      <p:italic r:id="rId65"/>
      <p:boldItalic r:id="rId66"/>
    </p:embeddedFont>
    <p:embeddedFont>
      <p:font typeface="Poppins SemiBold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5704ecf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ec5704ec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704ecf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ec5704ec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5704ecf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ec5704ec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5704ecf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ec5704ec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5704ecf5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c5704ec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5704ecf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c5704ecf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309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wnloa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jenkins.io/war/2.307/jenkins.wa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dus/node-hell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Kafka-Assignment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14704" y="-27709"/>
            <a:ext cx="923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    After review launch the instance and download the key pair.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683491"/>
            <a:ext cx="12191999" cy="57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469875" y="263925"/>
            <a:ext cx="98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  Give the proper name to instance and copy the IP address of running instance.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23401"/>
            <a:ext cx="12192000" cy="54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5704ecf5_0_7"/>
          <p:cNvSpPr txBox="1"/>
          <p:nvPr/>
        </p:nvSpPr>
        <p:spPr>
          <a:xfrm>
            <a:off x="1119150" y="209825"/>
            <a:ext cx="995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Building Pipeline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20" name="Google Shape;220;gec5704ecf5_0_7"/>
          <p:cNvSpPr txBox="1"/>
          <p:nvPr/>
        </p:nvSpPr>
        <p:spPr>
          <a:xfrm>
            <a:off x="971700" y="855466"/>
            <a:ext cx="112203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   Run the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enkins over ec2 machine using the below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			 $ java -jar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ec5704ecf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992250"/>
            <a:ext cx="12054449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3733954" y="-54194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184727" y="613350"/>
            <a:ext cx="12007272" cy="13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7:-Open the terminal where our key pair is present and perform the following functions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oppins"/>
              <a:buAutoNum type="arabicPeriod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the command - 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400 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wsCreateKey.pem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, to make key publicly viewable     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 Open the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using the command -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ssh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“</a:t>
            </a:r>
            <a:r>
              <a:rPr lang="en-US" sz="1900" dirty="0" err="1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wsCreateKey.pem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” ubuntu@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18.220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.120.132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3"/>
          <a:srcRect/>
          <a:stretch/>
        </p:blipFill>
        <p:spPr>
          <a:xfrm>
            <a:off x="304800" y="2466109"/>
            <a:ext cx="11591635" cy="377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770662" y="0"/>
            <a:ext cx="96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Jenkins Set up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72654" y="1033000"/>
            <a:ext cx="10741845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Get the link of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from the 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Download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war file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wget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0" i="0" u="sng" strike="noStrike" cap="none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https://get.jenkins.io/war/2.307/jenkins.war</a:t>
            </a: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Change the file permissions of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executable using the command.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$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chmod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jenkins.war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/>
        </p:nvSpPr>
        <p:spPr>
          <a:xfrm>
            <a:off x="2120956" y="10250"/>
            <a:ext cx="771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4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Docker </a:t>
            </a:r>
            <a:r>
              <a:rPr lang="en-US" sz="4400" b="0" i="0" u="sng" strike="noStrike" cap="none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 Installation</a:t>
            </a:r>
            <a:endParaRPr sz="44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108266" y="813577"/>
            <a:ext cx="104802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   Install Docker over our virtual cloud environment using the   command.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	 $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sudo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apt install </a:t>
            </a: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docker.io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	 $ docker -version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129309" y="2167764"/>
            <a:ext cx="11933381" cy="41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92364" y="240146"/>
            <a:ext cx="11988800" cy="601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570F0-5D0D-467D-85E3-0CD08806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8" y="988508"/>
            <a:ext cx="11203710" cy="292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A4103-4364-44D1-A3AC-574D5F4A44BD}"/>
              </a:ext>
            </a:extLst>
          </p:cNvPr>
          <p:cNvSpPr txBox="1"/>
          <p:nvPr/>
        </p:nvSpPr>
        <p:spPr>
          <a:xfrm>
            <a:off x="443345" y="175491"/>
            <a:ext cx="1128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-:The image to be pushed on </a:t>
            </a:r>
            <a:r>
              <a:rPr lang="en-US" sz="2400" dirty="0" err="1"/>
              <a:t>DockerHub</a:t>
            </a:r>
            <a:r>
              <a:rPr lang="en-US" sz="2400" dirty="0"/>
              <a:t> and should be running on docker:-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09F67-8398-492D-B614-B0354EFE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1" y="4028269"/>
            <a:ext cx="11242964" cy="2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1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7A128-458A-442C-8892-4AB05CC0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54" y="64655"/>
            <a:ext cx="12062691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3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03D41-79D8-4291-959F-5D4118CB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2332" y="988291"/>
            <a:ext cx="11867336" cy="531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D8E05-D2AD-45D2-A848-F494B92E41B9}"/>
              </a:ext>
            </a:extLst>
          </p:cNvPr>
          <p:cNvSpPr txBox="1"/>
          <p:nvPr/>
        </p:nvSpPr>
        <p:spPr>
          <a:xfrm>
            <a:off x="332510" y="147782"/>
            <a:ext cx="1169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Push all the changes into docker repository and login using command:-</a:t>
            </a:r>
          </a:p>
          <a:p>
            <a:r>
              <a:rPr lang="en-US" sz="1800" dirty="0"/>
              <a:t>    		 $  </a:t>
            </a:r>
            <a:r>
              <a:rPr lang="en-US" sz="1800" dirty="0" err="1"/>
              <a:t>sudo</a:t>
            </a:r>
            <a:r>
              <a:rPr lang="en-US" sz="1800" dirty="0"/>
              <a:t> docker push&lt;</a:t>
            </a:r>
            <a:r>
              <a:rPr lang="en-US" sz="1800" dirty="0" err="1"/>
              <a:t>repository_Name</a:t>
            </a:r>
            <a:r>
              <a:rPr lang="en-US" sz="1800" dirty="0"/>
              <a:t> of docker&gt;</a:t>
            </a:r>
          </a:p>
          <a:p>
            <a:r>
              <a:rPr lang="en-US" sz="1800" dirty="0"/>
              <a:t>		 $  </a:t>
            </a:r>
            <a:r>
              <a:rPr lang="en-US" sz="1800" dirty="0" err="1"/>
              <a:t>sudo</a:t>
            </a:r>
            <a:r>
              <a:rPr lang="en-US" sz="1800" dirty="0"/>
              <a:t> docker login</a:t>
            </a:r>
          </a:p>
        </p:txBody>
      </p:sp>
    </p:spTree>
    <p:extLst>
      <p:ext uri="{BB962C8B-B14F-4D97-AF65-F5344CB8AC3E}">
        <p14:creationId xmlns:p14="http://schemas.microsoft.com/office/powerpoint/2010/main" val="407507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37659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806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1595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 Virtual Cloud Environment</a:t>
            </a:r>
            <a:endParaRPr lang="en-US"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Docker Installation</a:t>
            </a: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Required Commands to run application</a:t>
            </a: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Image to be pushed on </a:t>
            </a:r>
            <a:r>
              <a:rPr lang="en-US" sz="2900" dirty="0" err="1">
                <a:latin typeface="Poppins"/>
                <a:ea typeface="Poppins"/>
                <a:cs typeface="Poppins"/>
                <a:sym typeface="Poppins"/>
              </a:rPr>
              <a:t>DockerHub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ocker </a:t>
            </a: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ogin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Wingdings" panose="05000000000000000000" pitchFamily="2" charset="2"/>
              <a:buChar char="v"/>
            </a:pPr>
            <a:r>
              <a:rPr lang="en-US" sz="2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Building Pipeline</a:t>
            </a:r>
            <a:endParaRPr sz="2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Make a build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5016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Wingdings" panose="05000000000000000000" pitchFamily="2" charset="2"/>
              <a:buChar char="v"/>
            </a:pPr>
            <a:r>
              <a:rPr lang="en-US" sz="2900" dirty="0">
                <a:latin typeface="Poppins"/>
                <a:ea typeface="Poppins"/>
                <a:cs typeface="Poppins"/>
                <a:sym typeface="Poppins"/>
              </a:rPr>
              <a:t> Run Application</a:t>
            </a:r>
            <a:endParaRPr sz="2900" dirty="0"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295564" y="92364"/>
            <a:ext cx="11647053" cy="623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76435" y="484556"/>
            <a:ext cx="983490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     Open the browser and open the Jenkins GUI using &lt;IP_VM&gt;:8080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32318" y="1075800"/>
            <a:ext cx="11624540" cy="5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5704ecf5_0_15"/>
          <p:cNvSpPr txBox="1"/>
          <p:nvPr/>
        </p:nvSpPr>
        <p:spPr>
          <a:xfrm>
            <a:off x="4955329" y="-771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c5704ecf5_0_15"/>
          <p:cNvSpPr txBox="1"/>
          <p:nvPr/>
        </p:nvSpPr>
        <p:spPr>
          <a:xfrm>
            <a:off x="1645891" y="300377"/>
            <a:ext cx="930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Step 3:    Install the suggested plugins and add a account on Jenkins, after that           click on start Jenkins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ec5704ecf5_0_15"/>
          <p:cNvPicPr preferRelativeResize="0"/>
          <p:nvPr/>
        </p:nvPicPr>
        <p:blipFill>
          <a:blip r:embed="rId3"/>
          <a:srcRect/>
          <a:stretch/>
        </p:blipFill>
        <p:spPr>
          <a:xfrm>
            <a:off x="274900" y="1354906"/>
            <a:ext cx="11642201" cy="46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5704ecf5_0_2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5704ecf5_0_26"/>
          <p:cNvSpPr txBox="1"/>
          <p:nvPr/>
        </p:nvSpPr>
        <p:spPr>
          <a:xfrm>
            <a:off x="149600" y="446400"/>
            <a:ext cx="930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gec5704ecf5_0_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26919" y="1760220"/>
            <a:ext cx="6515101" cy="25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5704ecf5_0_21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c5704ecf5_0_21"/>
          <p:cNvSpPr txBox="1"/>
          <p:nvPr/>
        </p:nvSpPr>
        <p:spPr>
          <a:xfrm>
            <a:off x="1054763" y="207751"/>
            <a:ext cx="9309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-:</a:t>
            </a:r>
            <a:r>
              <a:rPr lang="en-US" sz="2800" u="sng" dirty="0">
                <a:latin typeface="Poppins"/>
                <a:ea typeface="Poppins"/>
                <a:cs typeface="Poppins"/>
                <a:sym typeface="Poppins"/>
              </a:rPr>
              <a:t>Jenkins Dashboard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:-</a:t>
            </a:r>
            <a:endParaRPr sz="2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9" name="Google Shape;249;gec5704ecf5_0_21"/>
          <p:cNvPicPr preferRelativeResize="0"/>
          <p:nvPr/>
        </p:nvPicPr>
        <p:blipFill>
          <a:blip r:embed="rId3"/>
          <a:srcRect/>
          <a:stretch/>
        </p:blipFill>
        <p:spPr>
          <a:xfrm>
            <a:off x="236700" y="1031024"/>
            <a:ext cx="11815826" cy="485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926404" y="-5787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91125" y="240925"/>
            <a:ext cx="1113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 4:  Install the NodeJS Plugin and add the global configuration for NodeJS as show in the    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figures.</a:t>
            </a: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67854" y="1062181"/>
            <a:ext cx="11659269" cy="49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75492" y="230909"/>
            <a:ext cx="11761284" cy="57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5025804" y="-132499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33150" y="333150"/>
            <a:ext cx="10503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			  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Create a new project of the freestyle type.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20979" y="790901"/>
            <a:ext cx="11735071" cy="52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4926404" y="-222124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04800" y="243575"/>
            <a:ext cx="113085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Fork the repository given at </a:t>
            </a:r>
            <a:r>
              <a:rPr lang="en-US" sz="1900" b="0" i="0" u="sng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https://github.com/knoldus/node-hello</a:t>
            </a:r>
            <a:r>
              <a:rPr lang="en-US" sz="1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our </a:t>
            </a:r>
            <a:r>
              <a:rPr lang="en-US" sz="1900" dirty="0" err="1"/>
              <a:t>G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ithub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43855" y="1094100"/>
            <a:ext cx="11504290" cy="5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71100" y="177833"/>
            <a:ext cx="1074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     Perform the different build task as shown in the fig.</a:t>
            </a:r>
            <a:endParaRPr sz="20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64654" y="670245"/>
            <a:ext cx="12025745" cy="575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220950" y="234924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Set up Virtual Cloud Environment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0" y="1143700"/>
            <a:ext cx="116619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1- Sign in to AWS console and launch the new EC2 instance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687397"/>
            <a:ext cx="12192000" cy="493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162F5-8C4D-419A-B803-9E40BC19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" y="295562"/>
            <a:ext cx="11369964" cy="60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342300" y="51395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204300" y="348300"/>
            <a:ext cx="1178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204300" y="110836"/>
            <a:ext cx="11783400" cy="59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525075" y="384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83127" y="129309"/>
            <a:ext cx="11914909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26900" y="679600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12825" y="414550"/>
            <a:ext cx="10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360219" y="414550"/>
            <a:ext cx="11604882" cy="56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226900" y="701554"/>
            <a:ext cx="9795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712825" y="414550"/>
            <a:ext cx="1051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Step 8:- At the end save and apply the required changes.:-</a:t>
            </a:r>
            <a:endParaRPr sz="2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1196-C3C9-403A-8306-535205BC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518"/>
            <a:ext cx="12192000" cy="54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704ecf5_0_44"/>
          <p:cNvSpPr txBox="1"/>
          <p:nvPr/>
        </p:nvSpPr>
        <p:spPr>
          <a:xfrm>
            <a:off x="441900" y="272575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oppins"/>
              </a:rPr>
              <a:t>Make a Build</a:t>
            </a:r>
            <a:endParaRPr sz="4100" b="0" i="0" u="sng" strike="noStrike" cap="none" dirty="0">
              <a:solidFill>
                <a:schemeClr val="accent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Poppins"/>
            </a:endParaRPr>
          </a:p>
        </p:txBody>
      </p:sp>
      <p:sp>
        <p:nvSpPr>
          <p:cNvPr id="328" name="Google Shape;328;gec5704ecf5_0_44"/>
          <p:cNvSpPr txBox="1"/>
          <p:nvPr/>
        </p:nvSpPr>
        <p:spPr>
          <a:xfrm>
            <a:off x="231494" y="1585875"/>
            <a:ext cx="11430406" cy="493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gec5704ecf5_0_44"/>
          <p:cNvSpPr txBox="1"/>
          <p:nvPr/>
        </p:nvSpPr>
        <p:spPr>
          <a:xfrm>
            <a:off x="362075" y="1124175"/>
            <a:ext cx="8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Step 1:- Click on the build now and get proper build in the console.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FC32-41CD-4E13-80C9-BB5C2A06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" y="1958212"/>
            <a:ext cx="11333951" cy="4095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F3F00-F20D-4D8D-8DD3-C8B6BDE0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" y="83127"/>
            <a:ext cx="11868728" cy="61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8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D5B7B-1495-40EC-8791-BD1914ED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73891"/>
            <a:ext cx="11767127" cy="617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A95E8-A378-4BCA-AD8A-D4A4B333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5E20E-4D60-4E74-B108-48768D97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20072"/>
            <a:ext cx="12090399" cy="61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0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0B364-0FF0-4FFB-982C-8322C8EC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525075" y="248900"/>
            <a:ext cx="97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59450" y="261600"/>
            <a:ext cx="128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     After launching the instance select the  Ubuntu Server 18.04  LTS (HVM) AMI 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923402"/>
            <a:ext cx="12058074" cy="520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C707B-909B-44F3-8633-EF03C3F0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97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5704ecf5_0_53"/>
          <p:cNvSpPr txBox="1"/>
          <p:nvPr/>
        </p:nvSpPr>
        <p:spPr>
          <a:xfrm>
            <a:off x="972000" y="198716"/>
            <a:ext cx="11220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u="sng" dirty="0">
                <a:solidFill>
                  <a:schemeClr val="accent3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oppins"/>
                <a:sym typeface="Poppins"/>
              </a:rPr>
              <a:t>Run Application</a:t>
            </a:r>
            <a:endParaRPr sz="4100" b="0" i="0" u="sng" strike="noStrike" cap="none" dirty="0">
              <a:solidFill>
                <a:schemeClr val="accent3"/>
              </a:solidFill>
              <a:latin typeface="MS PGothic" panose="020B0600070205080204" pitchFamily="34" charset="-128"/>
              <a:ea typeface="MS PGothic" panose="020B0600070205080204" pitchFamily="34" charset="-128"/>
              <a:cs typeface="Poppins"/>
              <a:sym typeface="Poppins"/>
            </a:endParaRPr>
          </a:p>
        </p:txBody>
      </p:sp>
      <p:sp>
        <p:nvSpPr>
          <p:cNvPr id="352" name="Google Shape;352;gec5704ecf5_0_53"/>
          <p:cNvSpPr txBox="1"/>
          <p:nvPr/>
        </p:nvSpPr>
        <p:spPr>
          <a:xfrm>
            <a:off x="0" y="1143575"/>
            <a:ext cx="116619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gec5704ecf5_0_53"/>
          <p:cNvSpPr txBox="1"/>
          <p:nvPr/>
        </p:nvSpPr>
        <p:spPr>
          <a:xfrm>
            <a:off x="439225" y="1143575"/>
            <a:ext cx="1157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Step 1:- Add the port range 3000-3001 in the ec2 instance inbound rules for validation of running app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gec5704ecf5_0_53"/>
          <p:cNvPicPr preferRelativeResize="0"/>
          <p:nvPr/>
        </p:nvPicPr>
        <p:blipFill>
          <a:blip r:embed="rId3"/>
          <a:srcRect/>
          <a:stretch/>
        </p:blipFill>
        <p:spPr>
          <a:xfrm>
            <a:off x="2068946" y="2623127"/>
            <a:ext cx="7952510" cy="334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15EA8-B9F5-437D-B509-F91043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509"/>
            <a:ext cx="12192000" cy="495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982C2-3300-45E8-8951-B0FC88359099}"/>
              </a:ext>
            </a:extLst>
          </p:cNvPr>
          <p:cNvSpPr txBox="1"/>
          <p:nvPr/>
        </p:nvSpPr>
        <p:spPr>
          <a:xfrm>
            <a:off x="480291" y="129309"/>
            <a:ext cx="1105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Step2:    Launch then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&gt;:3000 and &lt;</a:t>
            </a:r>
            <a:r>
              <a:rPr lang="en-US" sz="1800" dirty="0" err="1">
                <a:latin typeface="Poppins"/>
                <a:ea typeface="Poppins"/>
                <a:cs typeface="Poppins"/>
                <a:sym typeface="Poppins"/>
              </a:rPr>
              <a:t>IP_Address</a:t>
            </a: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&gt;:3001 in the browser for check the app    </a:t>
            </a:r>
          </a:p>
          <a:p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                is running on server or not.</a:t>
            </a:r>
            <a:endParaRPr lang="en-US"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4233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2250E-7BA1-4D20-82A8-081BB2B5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254"/>
            <a:ext cx="12192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6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947081" y="22046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6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8900" y="287288"/>
            <a:ext cx="11723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   Next choose the instance type ,configure instance details, add storage and configure security groups.</a:t>
            </a:r>
            <a:endParaRPr sz="19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357461"/>
            <a:ext cx="12264271" cy="513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/>
          <a:srcRect/>
          <a:stretch/>
        </p:blipFill>
        <p:spPr>
          <a:xfrm>
            <a:off x="1" y="0"/>
            <a:ext cx="12118108" cy="633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1600"/>
            <a:ext cx="12242225" cy="611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4926404" y="1"/>
            <a:ext cx="472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"/>
            <a:ext cx="12164291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93067-0CE1-46ED-A08D-E53072A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4656"/>
            <a:ext cx="12192002" cy="6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587</Words>
  <Application>Microsoft Office PowerPoint</Application>
  <PresentationFormat>Widescreen</PresentationFormat>
  <Paragraphs>166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Poppins Light</vt:lpstr>
      <vt:lpstr>Poppins</vt:lpstr>
      <vt:lpstr>Nirmala UI</vt:lpstr>
      <vt:lpstr>Arial</vt:lpstr>
      <vt:lpstr>Microsoft Himalaya</vt:lpstr>
      <vt:lpstr>Lato Black</vt:lpstr>
      <vt:lpstr>Poppins Medium</vt:lpstr>
      <vt:lpstr>MS PGothic</vt:lpstr>
      <vt:lpstr>Wingdings</vt:lpstr>
      <vt:lpstr>Poppins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3</cp:revision>
  <dcterms:modified xsi:type="dcterms:W3CDTF">2021-09-05T16:41:10Z</dcterms:modified>
</cp:coreProperties>
</file>